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DBB695-B6B8-4189-8DAF-03FB559D4DC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C246ABA-632E-48EA-AA79-4C83CE25756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B0EB7D-39B3-4EC1-B6BC-D20E9D2E2CA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B9F089-1E20-41DA-B7FE-B8506B0E2AC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1723BD-D28A-4238-9D46-651B7A9AF64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7A73F3A-804B-48EB-A0B9-E26F2190244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277BFB3-196C-4558-A080-1A04C3A67B0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A364E2C-8047-4BD4-B3E5-FF729144371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2731051-6830-49C0-BC22-F20FA6E72B5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60000" cy="2217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E4B58A0-7ECF-4A3E-82A2-7D069E4EC84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3525763-A12B-4D76-B344-BD15DFBED16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6A1F3C-3417-43B7-BA6F-20AB2DBE066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D65DD12-A2EE-434F-82EC-9356E8AB45E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351AFE1-00EE-4021-AFAC-5ABF3E2024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A857C81-0F88-42C9-A487-2EE91EE12EF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0D926C2-485E-46A7-ACD6-A5C1DB48EA6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35247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6689160" y="108000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36000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35247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6689160" y="2960280"/>
            <a:ext cx="301356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86DDE79-DEEE-49F4-9E62-DCA59DA720C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C4CC9F-24A6-41B6-908D-793D801AB71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5A34B3-517A-4D87-9A10-1EC473C265B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442456-2610-4016-A1FD-98AA6D5897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180000"/>
            <a:ext cx="9360000" cy="2217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577F827-C6FA-43B6-B95A-AAE45015184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BC84FC-32D0-48F8-94E8-B710B1785EC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155920" y="296028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E386E8-AB18-48D6-BA36-0EA013371E1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155920" y="1080000"/>
            <a:ext cx="456732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360000" y="2960280"/>
            <a:ext cx="9360000" cy="171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1D82076-4967-44FB-94FE-8C810C2AB56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 flipH="1" flipV="1">
            <a:off x="0" y="4500000"/>
            <a:ext cx="10080000" cy="117000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563">
                <a:srgbClr val="77caee"/>
              </a:gs>
              <a:gs pos="1563">
                <a:srgbClr val="75c9ee"/>
              </a:gs>
              <a:gs pos="3125">
                <a:srgbClr val="75c9ee"/>
              </a:gs>
              <a:gs pos="3125">
                <a:srgbClr val="73c9ed"/>
              </a:gs>
              <a:gs pos="4688">
                <a:srgbClr val="73c9ed"/>
              </a:gs>
              <a:gs pos="4688">
                <a:srgbClr val="71c8ed"/>
              </a:gs>
              <a:gs pos="6250">
                <a:srgbClr val="71c8ed"/>
              </a:gs>
              <a:gs pos="6250">
                <a:srgbClr val="6fc7ed"/>
              </a:gs>
              <a:gs pos="7813">
                <a:srgbClr val="6fc7ed"/>
              </a:gs>
              <a:gs pos="7813">
                <a:srgbClr val="6ec6ed"/>
              </a:gs>
              <a:gs pos="9375">
                <a:srgbClr val="6ec6ed"/>
              </a:gs>
              <a:gs pos="9375">
                <a:srgbClr val="6cc6ec"/>
              </a:gs>
              <a:gs pos="10938">
                <a:srgbClr val="6cc6ec"/>
              </a:gs>
              <a:gs pos="10938">
                <a:srgbClr val="6ac5ec"/>
              </a:gs>
              <a:gs pos="12500">
                <a:srgbClr val="6ac5ec"/>
              </a:gs>
              <a:gs pos="12500">
                <a:srgbClr val="68c4ec"/>
              </a:gs>
              <a:gs pos="14063">
                <a:srgbClr val="68c4ec"/>
              </a:gs>
              <a:gs pos="14063">
                <a:srgbClr val="66c3ec"/>
              </a:gs>
              <a:gs pos="15625">
                <a:srgbClr val="66c3ec"/>
              </a:gs>
              <a:gs pos="15625">
                <a:srgbClr val="64c3eb"/>
              </a:gs>
              <a:gs pos="17188">
                <a:srgbClr val="64c3eb"/>
              </a:gs>
              <a:gs pos="17188">
                <a:srgbClr val="62c2eb"/>
              </a:gs>
              <a:gs pos="18750">
                <a:srgbClr val="62c2eb"/>
              </a:gs>
              <a:gs pos="18750">
                <a:srgbClr val="60c1eb"/>
              </a:gs>
              <a:gs pos="20313">
                <a:srgbClr val="60c1eb"/>
              </a:gs>
              <a:gs pos="20313">
                <a:srgbClr val="5ec0ea"/>
              </a:gs>
              <a:gs pos="21875">
                <a:srgbClr val="5ec0ea"/>
              </a:gs>
              <a:gs pos="21875">
                <a:srgbClr val="5dc0ea"/>
              </a:gs>
              <a:gs pos="23438">
                <a:srgbClr val="5dc0ea"/>
              </a:gs>
              <a:gs pos="23438">
                <a:srgbClr val="5bbfea"/>
              </a:gs>
              <a:gs pos="25000">
                <a:srgbClr val="5bbfea"/>
              </a:gs>
              <a:gs pos="25000">
                <a:srgbClr val="59beea"/>
              </a:gs>
              <a:gs pos="26563">
                <a:srgbClr val="59beea"/>
              </a:gs>
              <a:gs pos="26563">
                <a:srgbClr val="57bde9"/>
              </a:gs>
              <a:gs pos="28125">
                <a:srgbClr val="57bde9"/>
              </a:gs>
              <a:gs pos="28125">
                <a:srgbClr val="55bde9"/>
              </a:gs>
              <a:gs pos="29688">
                <a:srgbClr val="55bde9"/>
              </a:gs>
              <a:gs pos="29688">
                <a:srgbClr val="53bce9"/>
              </a:gs>
              <a:gs pos="31250">
                <a:srgbClr val="53bce9"/>
              </a:gs>
              <a:gs pos="31250">
                <a:srgbClr val="51bbe9"/>
              </a:gs>
              <a:gs pos="32813">
                <a:srgbClr val="51bbe9"/>
              </a:gs>
              <a:gs pos="32813">
                <a:srgbClr val="4fbae8"/>
              </a:gs>
              <a:gs pos="34375">
                <a:srgbClr val="4fbae8"/>
              </a:gs>
              <a:gs pos="34375">
                <a:srgbClr val="4dbae8"/>
              </a:gs>
              <a:gs pos="35938">
                <a:srgbClr val="4dbae8"/>
              </a:gs>
              <a:gs pos="35938">
                <a:srgbClr val="4cb9e8"/>
              </a:gs>
              <a:gs pos="37500">
                <a:srgbClr val="4cb9e8"/>
              </a:gs>
              <a:gs pos="37500">
                <a:srgbClr val="4ab8e8"/>
              </a:gs>
              <a:gs pos="39063">
                <a:srgbClr val="4ab8e8"/>
              </a:gs>
              <a:gs pos="39063">
                <a:srgbClr val="48b7e7"/>
              </a:gs>
              <a:gs pos="40625">
                <a:srgbClr val="48b7e7"/>
              </a:gs>
              <a:gs pos="40625">
                <a:srgbClr val="46b7e7"/>
              </a:gs>
              <a:gs pos="42188">
                <a:srgbClr val="46b7e7"/>
              </a:gs>
              <a:gs pos="42188">
                <a:srgbClr val="44b6e7"/>
              </a:gs>
              <a:gs pos="43750">
                <a:srgbClr val="44b6e7"/>
              </a:gs>
              <a:gs pos="43750">
                <a:srgbClr val="42b5e6"/>
              </a:gs>
              <a:gs pos="45313">
                <a:srgbClr val="42b5e6"/>
              </a:gs>
              <a:gs pos="45313">
                <a:srgbClr val="40b4e6"/>
              </a:gs>
              <a:gs pos="46875">
                <a:srgbClr val="40b4e6"/>
              </a:gs>
              <a:gs pos="46875">
                <a:srgbClr val="3eb4e6"/>
              </a:gs>
              <a:gs pos="48438">
                <a:srgbClr val="3eb4e6"/>
              </a:gs>
              <a:gs pos="48438">
                <a:srgbClr val="3cb3e6"/>
              </a:gs>
              <a:gs pos="50000">
                <a:srgbClr val="3cb3e6"/>
              </a:gs>
              <a:gs pos="50000">
                <a:srgbClr val="3bb2e5"/>
              </a:gs>
              <a:gs pos="51563">
                <a:srgbClr val="3bb2e5"/>
              </a:gs>
              <a:gs pos="51563">
                <a:srgbClr val="39b1e5"/>
              </a:gs>
              <a:gs pos="53125">
                <a:srgbClr val="39b1e5"/>
              </a:gs>
              <a:gs pos="53125">
                <a:srgbClr val="37b1e5"/>
              </a:gs>
              <a:gs pos="54688">
                <a:srgbClr val="37b1e5"/>
              </a:gs>
              <a:gs pos="54688">
                <a:srgbClr val="35b0e5"/>
              </a:gs>
              <a:gs pos="56250">
                <a:srgbClr val="35b0e5"/>
              </a:gs>
              <a:gs pos="56250">
                <a:srgbClr val="33afe4"/>
              </a:gs>
              <a:gs pos="57813">
                <a:srgbClr val="33afe4"/>
              </a:gs>
              <a:gs pos="57813">
                <a:srgbClr val="31aee4"/>
              </a:gs>
              <a:gs pos="59375">
                <a:srgbClr val="31aee4"/>
              </a:gs>
              <a:gs pos="59375">
                <a:srgbClr val="2faee4"/>
              </a:gs>
              <a:gs pos="60938">
                <a:srgbClr val="2faee4"/>
              </a:gs>
              <a:gs pos="60938">
                <a:srgbClr val="2dade3"/>
              </a:gs>
              <a:gs pos="62500">
                <a:srgbClr val="2dade3"/>
              </a:gs>
              <a:gs pos="62500">
                <a:srgbClr val="2bace3"/>
              </a:gs>
              <a:gs pos="64063">
                <a:srgbClr val="2bace3"/>
              </a:gs>
              <a:gs pos="64063">
                <a:srgbClr val="2aabe3"/>
              </a:gs>
              <a:gs pos="65625">
                <a:srgbClr val="2aabe3"/>
              </a:gs>
              <a:gs pos="65625">
                <a:srgbClr val="28abe3"/>
              </a:gs>
              <a:gs pos="67188">
                <a:srgbClr val="28abe3"/>
              </a:gs>
              <a:gs pos="67188">
                <a:srgbClr val="26aae2"/>
              </a:gs>
              <a:gs pos="68750">
                <a:srgbClr val="26aae2"/>
              </a:gs>
              <a:gs pos="68750">
                <a:srgbClr val="24a9e2"/>
              </a:gs>
              <a:gs pos="70313">
                <a:srgbClr val="24a9e2"/>
              </a:gs>
              <a:gs pos="70313">
                <a:srgbClr val="22a8e2"/>
              </a:gs>
              <a:gs pos="71875">
                <a:srgbClr val="22a8e2"/>
              </a:gs>
              <a:gs pos="71875">
                <a:srgbClr val="20a8e2"/>
              </a:gs>
              <a:gs pos="73438">
                <a:srgbClr val="20a8e2"/>
              </a:gs>
              <a:gs pos="73438">
                <a:srgbClr val="1ea7e1"/>
              </a:gs>
              <a:gs pos="75000">
                <a:srgbClr val="1ea7e1"/>
              </a:gs>
              <a:gs pos="75000">
                <a:srgbClr val="1ca6e1"/>
              </a:gs>
              <a:gs pos="76563">
                <a:srgbClr val="1ca6e1"/>
              </a:gs>
              <a:gs pos="76563">
                <a:srgbClr val="1aa5e1"/>
              </a:gs>
              <a:gs pos="78125">
                <a:srgbClr val="1aa5e1"/>
              </a:gs>
              <a:gs pos="78125">
                <a:srgbClr val="19a5e1"/>
              </a:gs>
              <a:gs pos="79688">
                <a:srgbClr val="19a5e1"/>
              </a:gs>
              <a:gs pos="79688">
                <a:srgbClr val="17a4e0"/>
              </a:gs>
              <a:gs pos="81250">
                <a:srgbClr val="17a4e0"/>
              </a:gs>
              <a:gs pos="81250">
                <a:srgbClr val="15a3e0"/>
              </a:gs>
              <a:gs pos="82813">
                <a:srgbClr val="15a3e0"/>
              </a:gs>
              <a:gs pos="82813">
                <a:srgbClr val="13a2e0"/>
              </a:gs>
              <a:gs pos="84375">
                <a:srgbClr val="13a2e0"/>
              </a:gs>
              <a:gs pos="84375">
                <a:srgbClr val="11a2df"/>
              </a:gs>
              <a:gs pos="85938">
                <a:srgbClr val="11a2df"/>
              </a:gs>
              <a:gs pos="85938">
                <a:srgbClr val="0fa1df"/>
              </a:gs>
              <a:gs pos="87500">
                <a:srgbClr val="0fa1df"/>
              </a:gs>
              <a:gs pos="87500">
                <a:srgbClr val="0da0df"/>
              </a:gs>
              <a:gs pos="89063">
                <a:srgbClr val="0da0df"/>
              </a:gs>
              <a:gs pos="89063">
                <a:srgbClr val="0b9fdf"/>
              </a:gs>
              <a:gs pos="90625">
                <a:srgbClr val="0b9fdf"/>
              </a:gs>
              <a:gs pos="90625">
                <a:srgbClr val="099fde"/>
              </a:gs>
              <a:gs pos="92188">
                <a:srgbClr val="099fde"/>
              </a:gs>
              <a:gs pos="92188">
                <a:srgbClr val="089ede"/>
              </a:gs>
              <a:gs pos="93750">
                <a:srgbClr val="089ede"/>
              </a:gs>
              <a:gs pos="93750">
                <a:srgbClr val="069dde"/>
              </a:gs>
              <a:gs pos="95313">
                <a:srgbClr val="069dde"/>
              </a:gs>
              <a:gs pos="95313">
                <a:srgbClr val="049cde"/>
              </a:gs>
              <a:gs pos="96875">
                <a:srgbClr val="049cde"/>
              </a:gs>
              <a:gs pos="96875">
                <a:srgbClr val="029cdd"/>
              </a:gs>
              <a:gs pos="98438">
                <a:srgbClr val="029cdd"/>
              </a:gs>
              <a:gs pos="98438">
                <a:srgbClr val="009bdd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1620000"/>
            <a:ext cx="9000000" cy="10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dd4100"/>
                </a:solidFill>
                <a:latin typeface="Arial"/>
              </a:rPr>
              <a:t>Click to edit the title text format</a:t>
            </a:r>
            <a:endParaRPr b="0" lang="en-US" sz="3300" spc="-1" strike="noStrike">
              <a:solidFill>
                <a:srgbClr val="dd41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60000" y="2880000"/>
            <a:ext cx="9360000" cy="162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6219"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Second Outline Level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9bdd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9bdd"/>
              </a:solidFill>
              <a:latin typeface="Arial"/>
            </a:endParaRPr>
          </a:p>
          <a:p>
            <a:pPr lvl="3" marL="1728000" indent="-216000">
              <a:spcBef>
                <a:spcPts val="42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Fourth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4" marL="2160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Fifth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5" marL="2592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Sixth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6" marL="3024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Seventh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1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 idx="2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C4838EB3-685B-4CD2-B0A9-298FF4FFD85C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"/>
          <p:cNvSpPr/>
          <p:nvPr/>
        </p:nvSpPr>
        <p:spPr>
          <a:xfrm>
            <a:off x="0" y="0"/>
            <a:ext cx="10076760" cy="72000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563">
                <a:srgbClr val="77caee"/>
              </a:gs>
              <a:gs pos="1563">
                <a:srgbClr val="75c9ee"/>
              </a:gs>
              <a:gs pos="3125">
                <a:srgbClr val="75c9ee"/>
              </a:gs>
              <a:gs pos="3125">
                <a:srgbClr val="73c9ed"/>
              </a:gs>
              <a:gs pos="4688">
                <a:srgbClr val="73c9ed"/>
              </a:gs>
              <a:gs pos="4688">
                <a:srgbClr val="71c8ed"/>
              </a:gs>
              <a:gs pos="6250">
                <a:srgbClr val="71c8ed"/>
              </a:gs>
              <a:gs pos="6250">
                <a:srgbClr val="6fc7ed"/>
              </a:gs>
              <a:gs pos="7813">
                <a:srgbClr val="6fc7ed"/>
              </a:gs>
              <a:gs pos="7813">
                <a:srgbClr val="6ec6ed"/>
              </a:gs>
              <a:gs pos="9375">
                <a:srgbClr val="6ec6ed"/>
              </a:gs>
              <a:gs pos="9375">
                <a:srgbClr val="6cc6ec"/>
              </a:gs>
              <a:gs pos="10938">
                <a:srgbClr val="6cc6ec"/>
              </a:gs>
              <a:gs pos="10938">
                <a:srgbClr val="6ac5ec"/>
              </a:gs>
              <a:gs pos="12500">
                <a:srgbClr val="6ac5ec"/>
              </a:gs>
              <a:gs pos="12500">
                <a:srgbClr val="68c4ec"/>
              </a:gs>
              <a:gs pos="14063">
                <a:srgbClr val="68c4ec"/>
              </a:gs>
              <a:gs pos="14063">
                <a:srgbClr val="66c3ec"/>
              </a:gs>
              <a:gs pos="15625">
                <a:srgbClr val="66c3ec"/>
              </a:gs>
              <a:gs pos="15625">
                <a:srgbClr val="64c3eb"/>
              </a:gs>
              <a:gs pos="17188">
                <a:srgbClr val="64c3eb"/>
              </a:gs>
              <a:gs pos="17188">
                <a:srgbClr val="62c2eb"/>
              </a:gs>
              <a:gs pos="18750">
                <a:srgbClr val="62c2eb"/>
              </a:gs>
              <a:gs pos="18750">
                <a:srgbClr val="60c1eb"/>
              </a:gs>
              <a:gs pos="20313">
                <a:srgbClr val="60c1eb"/>
              </a:gs>
              <a:gs pos="20313">
                <a:srgbClr val="5ec0ea"/>
              </a:gs>
              <a:gs pos="21875">
                <a:srgbClr val="5ec0ea"/>
              </a:gs>
              <a:gs pos="21875">
                <a:srgbClr val="5dc0ea"/>
              </a:gs>
              <a:gs pos="23438">
                <a:srgbClr val="5dc0ea"/>
              </a:gs>
              <a:gs pos="23438">
                <a:srgbClr val="5bbfea"/>
              </a:gs>
              <a:gs pos="25000">
                <a:srgbClr val="5bbfea"/>
              </a:gs>
              <a:gs pos="25000">
                <a:srgbClr val="59beea"/>
              </a:gs>
              <a:gs pos="26563">
                <a:srgbClr val="59beea"/>
              </a:gs>
              <a:gs pos="26563">
                <a:srgbClr val="57bde9"/>
              </a:gs>
              <a:gs pos="28125">
                <a:srgbClr val="57bde9"/>
              </a:gs>
              <a:gs pos="28125">
                <a:srgbClr val="55bde9"/>
              </a:gs>
              <a:gs pos="29688">
                <a:srgbClr val="55bde9"/>
              </a:gs>
              <a:gs pos="29688">
                <a:srgbClr val="53bce9"/>
              </a:gs>
              <a:gs pos="31250">
                <a:srgbClr val="53bce9"/>
              </a:gs>
              <a:gs pos="31250">
                <a:srgbClr val="51bbe9"/>
              </a:gs>
              <a:gs pos="32813">
                <a:srgbClr val="51bbe9"/>
              </a:gs>
              <a:gs pos="32813">
                <a:srgbClr val="4fbae8"/>
              </a:gs>
              <a:gs pos="34375">
                <a:srgbClr val="4fbae8"/>
              </a:gs>
              <a:gs pos="34375">
                <a:srgbClr val="4dbae8"/>
              </a:gs>
              <a:gs pos="35938">
                <a:srgbClr val="4dbae8"/>
              </a:gs>
              <a:gs pos="35938">
                <a:srgbClr val="4cb9e8"/>
              </a:gs>
              <a:gs pos="37500">
                <a:srgbClr val="4cb9e8"/>
              </a:gs>
              <a:gs pos="37500">
                <a:srgbClr val="4ab8e8"/>
              </a:gs>
              <a:gs pos="39063">
                <a:srgbClr val="4ab8e8"/>
              </a:gs>
              <a:gs pos="39063">
                <a:srgbClr val="48b7e7"/>
              </a:gs>
              <a:gs pos="40625">
                <a:srgbClr val="48b7e7"/>
              </a:gs>
              <a:gs pos="40625">
                <a:srgbClr val="46b7e7"/>
              </a:gs>
              <a:gs pos="42188">
                <a:srgbClr val="46b7e7"/>
              </a:gs>
              <a:gs pos="42188">
                <a:srgbClr val="44b6e7"/>
              </a:gs>
              <a:gs pos="43750">
                <a:srgbClr val="44b6e7"/>
              </a:gs>
              <a:gs pos="43750">
                <a:srgbClr val="42b5e6"/>
              </a:gs>
              <a:gs pos="45313">
                <a:srgbClr val="42b5e6"/>
              </a:gs>
              <a:gs pos="45313">
                <a:srgbClr val="40b4e6"/>
              </a:gs>
              <a:gs pos="46875">
                <a:srgbClr val="40b4e6"/>
              </a:gs>
              <a:gs pos="46875">
                <a:srgbClr val="3eb4e6"/>
              </a:gs>
              <a:gs pos="48438">
                <a:srgbClr val="3eb4e6"/>
              </a:gs>
              <a:gs pos="48438">
                <a:srgbClr val="3cb3e6"/>
              </a:gs>
              <a:gs pos="50000">
                <a:srgbClr val="3cb3e6"/>
              </a:gs>
              <a:gs pos="50000">
                <a:srgbClr val="3bb2e5"/>
              </a:gs>
              <a:gs pos="51563">
                <a:srgbClr val="3bb2e5"/>
              </a:gs>
              <a:gs pos="51563">
                <a:srgbClr val="39b1e5"/>
              </a:gs>
              <a:gs pos="53125">
                <a:srgbClr val="39b1e5"/>
              </a:gs>
              <a:gs pos="53125">
                <a:srgbClr val="37b1e5"/>
              </a:gs>
              <a:gs pos="54688">
                <a:srgbClr val="37b1e5"/>
              </a:gs>
              <a:gs pos="54688">
                <a:srgbClr val="35b0e5"/>
              </a:gs>
              <a:gs pos="56250">
                <a:srgbClr val="35b0e5"/>
              </a:gs>
              <a:gs pos="56250">
                <a:srgbClr val="33afe4"/>
              </a:gs>
              <a:gs pos="57813">
                <a:srgbClr val="33afe4"/>
              </a:gs>
              <a:gs pos="57813">
                <a:srgbClr val="31aee4"/>
              </a:gs>
              <a:gs pos="59375">
                <a:srgbClr val="31aee4"/>
              </a:gs>
              <a:gs pos="59375">
                <a:srgbClr val="2faee4"/>
              </a:gs>
              <a:gs pos="60938">
                <a:srgbClr val="2faee4"/>
              </a:gs>
              <a:gs pos="60938">
                <a:srgbClr val="2dade3"/>
              </a:gs>
              <a:gs pos="62500">
                <a:srgbClr val="2dade3"/>
              </a:gs>
              <a:gs pos="62500">
                <a:srgbClr val="2bace3"/>
              </a:gs>
              <a:gs pos="64063">
                <a:srgbClr val="2bace3"/>
              </a:gs>
              <a:gs pos="64063">
                <a:srgbClr val="2aabe3"/>
              </a:gs>
              <a:gs pos="65625">
                <a:srgbClr val="2aabe3"/>
              </a:gs>
              <a:gs pos="65625">
                <a:srgbClr val="28abe3"/>
              </a:gs>
              <a:gs pos="67188">
                <a:srgbClr val="28abe3"/>
              </a:gs>
              <a:gs pos="67188">
                <a:srgbClr val="26aae2"/>
              </a:gs>
              <a:gs pos="68750">
                <a:srgbClr val="26aae2"/>
              </a:gs>
              <a:gs pos="68750">
                <a:srgbClr val="24a9e2"/>
              </a:gs>
              <a:gs pos="70313">
                <a:srgbClr val="24a9e2"/>
              </a:gs>
              <a:gs pos="70313">
                <a:srgbClr val="22a8e2"/>
              </a:gs>
              <a:gs pos="71875">
                <a:srgbClr val="22a8e2"/>
              </a:gs>
              <a:gs pos="71875">
                <a:srgbClr val="20a8e2"/>
              </a:gs>
              <a:gs pos="73438">
                <a:srgbClr val="20a8e2"/>
              </a:gs>
              <a:gs pos="73438">
                <a:srgbClr val="1ea7e1"/>
              </a:gs>
              <a:gs pos="75000">
                <a:srgbClr val="1ea7e1"/>
              </a:gs>
              <a:gs pos="75000">
                <a:srgbClr val="1ca6e1"/>
              </a:gs>
              <a:gs pos="76563">
                <a:srgbClr val="1ca6e1"/>
              </a:gs>
              <a:gs pos="76563">
                <a:srgbClr val="1aa5e1"/>
              </a:gs>
              <a:gs pos="78125">
                <a:srgbClr val="1aa5e1"/>
              </a:gs>
              <a:gs pos="78125">
                <a:srgbClr val="19a5e1"/>
              </a:gs>
              <a:gs pos="79688">
                <a:srgbClr val="19a5e1"/>
              </a:gs>
              <a:gs pos="79688">
                <a:srgbClr val="17a4e0"/>
              </a:gs>
              <a:gs pos="81250">
                <a:srgbClr val="17a4e0"/>
              </a:gs>
              <a:gs pos="81250">
                <a:srgbClr val="15a3e0"/>
              </a:gs>
              <a:gs pos="82813">
                <a:srgbClr val="15a3e0"/>
              </a:gs>
              <a:gs pos="82813">
                <a:srgbClr val="13a2e0"/>
              </a:gs>
              <a:gs pos="84375">
                <a:srgbClr val="13a2e0"/>
              </a:gs>
              <a:gs pos="84375">
                <a:srgbClr val="11a2df"/>
              </a:gs>
              <a:gs pos="85938">
                <a:srgbClr val="11a2df"/>
              </a:gs>
              <a:gs pos="85938">
                <a:srgbClr val="0fa1df"/>
              </a:gs>
              <a:gs pos="87500">
                <a:srgbClr val="0fa1df"/>
              </a:gs>
              <a:gs pos="87500">
                <a:srgbClr val="0da0df"/>
              </a:gs>
              <a:gs pos="89063">
                <a:srgbClr val="0da0df"/>
              </a:gs>
              <a:gs pos="89063">
                <a:srgbClr val="0b9fdf"/>
              </a:gs>
              <a:gs pos="90625">
                <a:srgbClr val="0b9fdf"/>
              </a:gs>
              <a:gs pos="90625">
                <a:srgbClr val="099fde"/>
              </a:gs>
              <a:gs pos="92188">
                <a:srgbClr val="099fde"/>
              </a:gs>
              <a:gs pos="92188">
                <a:srgbClr val="089ede"/>
              </a:gs>
              <a:gs pos="93750">
                <a:srgbClr val="089ede"/>
              </a:gs>
              <a:gs pos="93750">
                <a:srgbClr val="069dde"/>
              </a:gs>
              <a:gs pos="95313">
                <a:srgbClr val="069dde"/>
              </a:gs>
              <a:gs pos="95313">
                <a:srgbClr val="049cde"/>
              </a:gs>
              <a:gs pos="96875">
                <a:srgbClr val="049cde"/>
              </a:gs>
              <a:gs pos="96875">
                <a:srgbClr val="029cdd"/>
              </a:gs>
              <a:gs pos="98438">
                <a:srgbClr val="029cdd"/>
              </a:gs>
              <a:gs pos="98438">
                <a:srgbClr val="009bdd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3240" y="5040000"/>
            <a:ext cx="10076760" cy="631440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563">
                <a:srgbClr val="77caee"/>
              </a:gs>
              <a:gs pos="1563">
                <a:srgbClr val="75c9ee"/>
              </a:gs>
              <a:gs pos="3125">
                <a:srgbClr val="75c9ee"/>
              </a:gs>
              <a:gs pos="3125">
                <a:srgbClr val="73c9ed"/>
              </a:gs>
              <a:gs pos="4688">
                <a:srgbClr val="73c9ed"/>
              </a:gs>
              <a:gs pos="4688">
                <a:srgbClr val="71c8ed"/>
              </a:gs>
              <a:gs pos="6250">
                <a:srgbClr val="71c8ed"/>
              </a:gs>
              <a:gs pos="6250">
                <a:srgbClr val="6fc7ed"/>
              </a:gs>
              <a:gs pos="7813">
                <a:srgbClr val="6fc7ed"/>
              </a:gs>
              <a:gs pos="7813">
                <a:srgbClr val="6ec6ed"/>
              </a:gs>
              <a:gs pos="9375">
                <a:srgbClr val="6ec6ed"/>
              </a:gs>
              <a:gs pos="9375">
                <a:srgbClr val="6cc6ec"/>
              </a:gs>
              <a:gs pos="10938">
                <a:srgbClr val="6cc6ec"/>
              </a:gs>
              <a:gs pos="10938">
                <a:srgbClr val="6ac5ec"/>
              </a:gs>
              <a:gs pos="12500">
                <a:srgbClr val="6ac5ec"/>
              </a:gs>
              <a:gs pos="12500">
                <a:srgbClr val="68c4ec"/>
              </a:gs>
              <a:gs pos="14063">
                <a:srgbClr val="68c4ec"/>
              </a:gs>
              <a:gs pos="14063">
                <a:srgbClr val="66c3ec"/>
              </a:gs>
              <a:gs pos="15625">
                <a:srgbClr val="66c3ec"/>
              </a:gs>
              <a:gs pos="15625">
                <a:srgbClr val="64c3eb"/>
              </a:gs>
              <a:gs pos="17188">
                <a:srgbClr val="64c3eb"/>
              </a:gs>
              <a:gs pos="17188">
                <a:srgbClr val="62c2eb"/>
              </a:gs>
              <a:gs pos="18750">
                <a:srgbClr val="62c2eb"/>
              </a:gs>
              <a:gs pos="18750">
                <a:srgbClr val="60c1eb"/>
              </a:gs>
              <a:gs pos="20313">
                <a:srgbClr val="60c1eb"/>
              </a:gs>
              <a:gs pos="20313">
                <a:srgbClr val="5ec0ea"/>
              </a:gs>
              <a:gs pos="21875">
                <a:srgbClr val="5ec0ea"/>
              </a:gs>
              <a:gs pos="21875">
                <a:srgbClr val="5dc0ea"/>
              </a:gs>
              <a:gs pos="23438">
                <a:srgbClr val="5dc0ea"/>
              </a:gs>
              <a:gs pos="23438">
                <a:srgbClr val="5bbfea"/>
              </a:gs>
              <a:gs pos="25000">
                <a:srgbClr val="5bbfea"/>
              </a:gs>
              <a:gs pos="25000">
                <a:srgbClr val="59beea"/>
              </a:gs>
              <a:gs pos="26563">
                <a:srgbClr val="59beea"/>
              </a:gs>
              <a:gs pos="26563">
                <a:srgbClr val="57bde9"/>
              </a:gs>
              <a:gs pos="28125">
                <a:srgbClr val="57bde9"/>
              </a:gs>
              <a:gs pos="28125">
                <a:srgbClr val="55bde9"/>
              </a:gs>
              <a:gs pos="29688">
                <a:srgbClr val="55bde9"/>
              </a:gs>
              <a:gs pos="29688">
                <a:srgbClr val="53bce9"/>
              </a:gs>
              <a:gs pos="31250">
                <a:srgbClr val="53bce9"/>
              </a:gs>
              <a:gs pos="31250">
                <a:srgbClr val="51bbe9"/>
              </a:gs>
              <a:gs pos="32813">
                <a:srgbClr val="51bbe9"/>
              </a:gs>
              <a:gs pos="32813">
                <a:srgbClr val="4fbae8"/>
              </a:gs>
              <a:gs pos="34375">
                <a:srgbClr val="4fbae8"/>
              </a:gs>
              <a:gs pos="34375">
                <a:srgbClr val="4dbae8"/>
              </a:gs>
              <a:gs pos="35938">
                <a:srgbClr val="4dbae8"/>
              </a:gs>
              <a:gs pos="35938">
                <a:srgbClr val="4cb9e8"/>
              </a:gs>
              <a:gs pos="37500">
                <a:srgbClr val="4cb9e8"/>
              </a:gs>
              <a:gs pos="37500">
                <a:srgbClr val="4ab8e8"/>
              </a:gs>
              <a:gs pos="39063">
                <a:srgbClr val="4ab8e8"/>
              </a:gs>
              <a:gs pos="39063">
                <a:srgbClr val="48b7e7"/>
              </a:gs>
              <a:gs pos="40625">
                <a:srgbClr val="48b7e7"/>
              </a:gs>
              <a:gs pos="40625">
                <a:srgbClr val="46b7e7"/>
              </a:gs>
              <a:gs pos="42188">
                <a:srgbClr val="46b7e7"/>
              </a:gs>
              <a:gs pos="42188">
                <a:srgbClr val="44b6e7"/>
              </a:gs>
              <a:gs pos="43750">
                <a:srgbClr val="44b6e7"/>
              </a:gs>
              <a:gs pos="43750">
                <a:srgbClr val="42b5e6"/>
              </a:gs>
              <a:gs pos="45313">
                <a:srgbClr val="42b5e6"/>
              </a:gs>
              <a:gs pos="45313">
                <a:srgbClr val="40b4e6"/>
              </a:gs>
              <a:gs pos="46875">
                <a:srgbClr val="40b4e6"/>
              </a:gs>
              <a:gs pos="46875">
                <a:srgbClr val="3eb4e6"/>
              </a:gs>
              <a:gs pos="48438">
                <a:srgbClr val="3eb4e6"/>
              </a:gs>
              <a:gs pos="48438">
                <a:srgbClr val="3cb3e6"/>
              </a:gs>
              <a:gs pos="50000">
                <a:srgbClr val="3cb3e6"/>
              </a:gs>
              <a:gs pos="50000">
                <a:srgbClr val="3bb2e5"/>
              </a:gs>
              <a:gs pos="51563">
                <a:srgbClr val="3bb2e5"/>
              </a:gs>
              <a:gs pos="51563">
                <a:srgbClr val="39b1e5"/>
              </a:gs>
              <a:gs pos="53125">
                <a:srgbClr val="39b1e5"/>
              </a:gs>
              <a:gs pos="53125">
                <a:srgbClr val="37b1e5"/>
              </a:gs>
              <a:gs pos="54688">
                <a:srgbClr val="37b1e5"/>
              </a:gs>
              <a:gs pos="54688">
                <a:srgbClr val="35b0e5"/>
              </a:gs>
              <a:gs pos="56250">
                <a:srgbClr val="35b0e5"/>
              </a:gs>
              <a:gs pos="56250">
                <a:srgbClr val="33afe4"/>
              </a:gs>
              <a:gs pos="57813">
                <a:srgbClr val="33afe4"/>
              </a:gs>
              <a:gs pos="57813">
                <a:srgbClr val="31aee4"/>
              </a:gs>
              <a:gs pos="59375">
                <a:srgbClr val="31aee4"/>
              </a:gs>
              <a:gs pos="59375">
                <a:srgbClr val="2faee4"/>
              </a:gs>
              <a:gs pos="60938">
                <a:srgbClr val="2faee4"/>
              </a:gs>
              <a:gs pos="60938">
                <a:srgbClr val="2dade3"/>
              </a:gs>
              <a:gs pos="62500">
                <a:srgbClr val="2dade3"/>
              </a:gs>
              <a:gs pos="62500">
                <a:srgbClr val="2bace3"/>
              </a:gs>
              <a:gs pos="64063">
                <a:srgbClr val="2bace3"/>
              </a:gs>
              <a:gs pos="64063">
                <a:srgbClr val="2aabe3"/>
              </a:gs>
              <a:gs pos="65625">
                <a:srgbClr val="2aabe3"/>
              </a:gs>
              <a:gs pos="65625">
                <a:srgbClr val="28abe3"/>
              </a:gs>
              <a:gs pos="67188">
                <a:srgbClr val="28abe3"/>
              </a:gs>
              <a:gs pos="67188">
                <a:srgbClr val="26aae2"/>
              </a:gs>
              <a:gs pos="68750">
                <a:srgbClr val="26aae2"/>
              </a:gs>
              <a:gs pos="68750">
                <a:srgbClr val="24a9e2"/>
              </a:gs>
              <a:gs pos="70313">
                <a:srgbClr val="24a9e2"/>
              </a:gs>
              <a:gs pos="70313">
                <a:srgbClr val="22a8e2"/>
              </a:gs>
              <a:gs pos="71875">
                <a:srgbClr val="22a8e2"/>
              </a:gs>
              <a:gs pos="71875">
                <a:srgbClr val="20a8e2"/>
              </a:gs>
              <a:gs pos="73438">
                <a:srgbClr val="20a8e2"/>
              </a:gs>
              <a:gs pos="73438">
                <a:srgbClr val="1ea7e1"/>
              </a:gs>
              <a:gs pos="75000">
                <a:srgbClr val="1ea7e1"/>
              </a:gs>
              <a:gs pos="75000">
                <a:srgbClr val="1ca6e1"/>
              </a:gs>
              <a:gs pos="76563">
                <a:srgbClr val="1ca6e1"/>
              </a:gs>
              <a:gs pos="76563">
                <a:srgbClr val="1aa5e1"/>
              </a:gs>
              <a:gs pos="78125">
                <a:srgbClr val="1aa5e1"/>
              </a:gs>
              <a:gs pos="78125">
                <a:srgbClr val="19a5e1"/>
              </a:gs>
              <a:gs pos="79688">
                <a:srgbClr val="19a5e1"/>
              </a:gs>
              <a:gs pos="79688">
                <a:srgbClr val="17a4e0"/>
              </a:gs>
              <a:gs pos="81250">
                <a:srgbClr val="17a4e0"/>
              </a:gs>
              <a:gs pos="81250">
                <a:srgbClr val="15a3e0"/>
              </a:gs>
              <a:gs pos="82813">
                <a:srgbClr val="15a3e0"/>
              </a:gs>
              <a:gs pos="82813">
                <a:srgbClr val="13a2e0"/>
              </a:gs>
              <a:gs pos="84375">
                <a:srgbClr val="13a2e0"/>
              </a:gs>
              <a:gs pos="84375">
                <a:srgbClr val="11a2df"/>
              </a:gs>
              <a:gs pos="85938">
                <a:srgbClr val="11a2df"/>
              </a:gs>
              <a:gs pos="85938">
                <a:srgbClr val="0fa1df"/>
              </a:gs>
              <a:gs pos="87500">
                <a:srgbClr val="0fa1df"/>
              </a:gs>
              <a:gs pos="87500">
                <a:srgbClr val="0da0df"/>
              </a:gs>
              <a:gs pos="89063">
                <a:srgbClr val="0da0df"/>
              </a:gs>
              <a:gs pos="89063">
                <a:srgbClr val="0b9fdf"/>
              </a:gs>
              <a:gs pos="90625">
                <a:srgbClr val="0b9fdf"/>
              </a:gs>
              <a:gs pos="90625">
                <a:srgbClr val="099fde"/>
              </a:gs>
              <a:gs pos="92188">
                <a:srgbClr val="099fde"/>
              </a:gs>
              <a:gs pos="92188">
                <a:srgbClr val="089ede"/>
              </a:gs>
              <a:gs pos="93750">
                <a:srgbClr val="089ede"/>
              </a:gs>
              <a:gs pos="93750">
                <a:srgbClr val="069dde"/>
              </a:gs>
              <a:gs pos="95313">
                <a:srgbClr val="069dde"/>
              </a:gs>
              <a:gs pos="95313">
                <a:srgbClr val="049cde"/>
              </a:gs>
              <a:gs pos="96875">
                <a:srgbClr val="049cde"/>
              </a:gs>
              <a:gs pos="96875">
                <a:srgbClr val="029cdd"/>
              </a:gs>
              <a:gs pos="98438">
                <a:srgbClr val="029cdd"/>
              </a:gs>
              <a:gs pos="98438">
                <a:srgbClr val="009bdd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 blurRad="0" rotWithShape="0">
              <a:srgbClr val="009bdd"/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Second Outline Level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9bdd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9bdd"/>
              </a:solidFill>
              <a:latin typeface="Arial"/>
            </a:endParaRPr>
          </a:p>
          <a:p>
            <a:pPr lvl="3" marL="1728000" indent="-216000">
              <a:spcBef>
                <a:spcPts val="422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Fourth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4" marL="2160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Fifth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5" marL="2592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Sixth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  <a:p>
            <a:pPr lvl="6" marL="3024000" indent="-216000">
              <a:spcBef>
                <a:spcPts val="21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09bdd"/>
                </a:solidFill>
                <a:latin typeface="Arial"/>
              </a:rPr>
              <a:t>Seventh Outline Level</a:t>
            </a:r>
            <a:endParaRPr b="0" lang="en-US" sz="15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dt" idx="4"/>
          </p:nvPr>
        </p:nvSpPr>
        <p:spPr>
          <a:xfrm>
            <a:off x="36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&lt;date/time&gt;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 idx="5"/>
          </p:nvPr>
        </p:nvSpPr>
        <p:spPr>
          <a:xfrm>
            <a:off x="3420000" y="5220000"/>
            <a:ext cx="32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ffffff"/>
                </a:solidFill>
                <a:latin typeface="Arial"/>
              </a:rPr>
              <a:t>&lt;footer&gt;</a:t>
            </a:r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 idx="6"/>
          </p:nvPr>
        </p:nvSpPr>
        <p:spPr>
          <a:xfrm>
            <a:off x="7380000" y="5220000"/>
            <a:ext cx="2340000" cy="3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12B9EAE3-CA20-4633-9956-DFAC2A52195C}" type="slidenum">
              <a:rPr b="0" lang="en-US" sz="14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endParaRPr b="0" lang="en-US" sz="1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0" y="1620000"/>
            <a:ext cx="9000000" cy="10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dd4100"/>
                </a:solidFill>
                <a:latin typeface="Arial"/>
              </a:rPr>
              <a:t>Drawdown Adaptive Moving Average</a:t>
            </a:r>
            <a:endParaRPr b="0" lang="en-US" sz="3300" spc="-1" strike="noStrike">
              <a:solidFill>
                <a:srgbClr val="dd41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The Idea</a:t>
            </a: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Asset trends upward? 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Extend lookback of an EMA to stay in the trend.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Asset trends down?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Reduce lookback of an EMA to get out faster, get back in sooner.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9bdd"/>
                </a:solidFill>
                <a:latin typeface="Arial"/>
              </a:rPr>
              <a:t>Reduce loss, increase gain.</a:t>
            </a:r>
            <a:endParaRPr b="0" lang="en-US" sz="18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Or so goes the idea.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2" marL="1296000" indent="0">
              <a:spcBef>
                <a:spcPts val="635"/>
              </a:spcBef>
              <a:buNone/>
            </a:pPr>
            <a:endParaRPr b="0" lang="en-US" sz="18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5F1B7ED-AE7D-4410-AB67-FAEE278536DE}" type="slidenum">
              <a:t>2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D932B0CD-1C37-43FC-BD8E-C4E95A0BF13A}" type="datetime1">
              <a:rPr lang="en-US"/>
              <a:t>04/05/2025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The Idea In One Picture</a:t>
            </a: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Compute pct rank of rolling drawdowns.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Dynamic EMA alpha = 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0">
              <a:spcBef>
                <a:spcPts val="850"/>
              </a:spcBef>
              <a:buNone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1/((pct_rank * n_fast) + 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0">
              <a:spcBef>
                <a:spcPts val="850"/>
              </a:spcBef>
              <a:buNone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((1-pct_rank) * n_slow))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EMA_t = 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0">
              <a:spcBef>
                <a:spcPts val="850"/>
              </a:spcBef>
              <a:buNone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price/alpha + 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0">
              <a:spcBef>
                <a:spcPts val="850"/>
              </a:spcBef>
              <a:buNone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EMA_t-1/(1-alpha)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1"/>
          <a:stretch/>
        </p:blipFill>
        <p:spPr>
          <a:xfrm>
            <a:off x="5933160" y="1031040"/>
            <a:ext cx="3366360" cy="3532320"/>
          </a:xfrm>
          <a:prstGeom prst="rect">
            <a:avLst/>
          </a:prstGeom>
          <a:ln w="1800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274DB72-F37D-4F49-A405-010E93612BB2}" type="slidenum">
              <a:t>3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E0BDC5C1-B0B1-43A5-A92E-E5C9A5506354}" type="datetime1">
              <a:rPr lang="en-US"/>
              <a:t>04/05/2025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Does It Work?</a:t>
            </a: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060"/>
              </a:spcBef>
              <a:buNone/>
            </a:pP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457200" y="810000"/>
            <a:ext cx="3200400" cy="3870000"/>
          </a:xfrm>
          <a:prstGeom prst="rect">
            <a:avLst/>
          </a:prstGeom>
          <a:ln w="18000">
            <a:noFill/>
          </a:ln>
        </p:spPr>
      </p:pic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6955920" y="914400"/>
            <a:ext cx="3124080" cy="3657600"/>
          </a:xfrm>
          <a:prstGeom prst="rect">
            <a:avLst/>
          </a:prstGeom>
          <a:ln w="18000">
            <a:noFill/>
          </a:ln>
        </p:spPr>
      </p:pic>
      <p:pic>
        <p:nvPicPr>
          <p:cNvPr id="95" name="" descr=""/>
          <p:cNvPicPr/>
          <p:nvPr/>
        </p:nvPicPr>
        <p:blipFill>
          <a:blip r:embed="rId3"/>
          <a:stretch/>
        </p:blipFill>
        <p:spPr>
          <a:xfrm>
            <a:off x="3619440" y="1142640"/>
            <a:ext cx="3238560" cy="3537360"/>
          </a:xfrm>
          <a:prstGeom prst="rect">
            <a:avLst/>
          </a:prstGeom>
          <a:ln w="1800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D4EBC61-AA0B-441E-A8B4-FE481391ECAA}" type="slidenum">
              <a:t>4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EC8674BB-7AE9-4044-A287-60408C62A888}" type="datetime1">
              <a:rPr lang="en-US"/>
              <a:t>04/05/2025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60000" y="180000"/>
            <a:ext cx="9360000" cy="47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3300" spc="-1" strike="noStrike">
                <a:solidFill>
                  <a:srgbClr val="ffffff"/>
                </a:solidFill>
                <a:latin typeface="Arial"/>
              </a:rPr>
              <a:t>Conclusions</a:t>
            </a:r>
            <a:endParaRPr b="0" lang="en-US" sz="33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360000" y="1080000"/>
            <a:ext cx="9360000" cy="36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Does it work? Not miraculously.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There are probably better ways to trend follow than moving averages. 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9bdd"/>
                </a:solidFill>
                <a:latin typeface="Arial"/>
              </a:rPr>
              <a:t>There’s a new book in the works coming out that seeks to do just that.</a:t>
            </a:r>
            <a:endParaRPr b="0" lang="en-US" sz="2100" spc="-1" strike="noStrike">
              <a:solidFill>
                <a:srgbClr val="009bdd"/>
              </a:solidFill>
              <a:latin typeface="Arial"/>
            </a:endParaRPr>
          </a:p>
          <a:p>
            <a:pPr marL="432000" indent="-324000"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9bdd"/>
                </a:solidFill>
                <a:latin typeface="Arial"/>
              </a:rPr>
              <a:t>Original source for the filter: https://cssanalytics.wordpress.com/2020/12/23/how-should-trend-followers-adjust-to-the-modern-environment-enter-adaptive-momentum/#:~:text=Notice%20that%20the%20adaptive%20moving,like%20vs%20typical%20static%20lookbacks:</a:t>
            </a:r>
            <a:endParaRPr b="0" lang="en-US" sz="2400" spc="-1" strike="noStrike">
              <a:solidFill>
                <a:srgbClr val="009bdd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DC5AAF3-0341-4B8B-9B54-AB84E9CE7FF9}" type="slidenum">
              <a:t>5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3F9AE099-A6D8-437F-BB80-309AAC182877}" type="datetime1">
              <a:rPr lang="en-US"/>
              <a:t>04/05/2025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</TotalTime>
  <Application>LibreOffice/7.6.4.1$Windows_X86_64 LibreOffice_project/e19e193f88cd6c0525a17fb7a176ed8e6a3e2aa1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2025-04-04T19:14:29Z</dcterms:created>
  <dc:creator/>
  <dc:description/>
  <dc:language>en-US</dc:language>
  <cp:lastModifiedBy/>
  <dcterms:modified xsi:type="dcterms:W3CDTF">2025-04-05T11:17:51Z</dcterms:modified>
  <cp:revision>2</cp:revision>
  <dc:subject/>
  <dc:title>Blue Curve</dc:title>
</cp:coreProperties>
</file>